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3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CC17F-0B89-4E0C-B402-A20D475B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BF9F68-7E78-49C3-AB7C-1BF167AE8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C23A7-CAFB-4788-8619-2049E2B32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16F6AD-13CD-485F-8341-36361D89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0F3A4-0C09-4A78-9FFC-ECBC3FE7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65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292AA-F888-42FC-8351-E726C706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262655-6522-4276-B162-1CA4457CC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46FE57-1079-4062-93FF-39627DDC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0D4C7F-4911-445E-B07A-7BD52EF2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D340D-22B9-48C0-92EB-2FC8008A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4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0910EA-E22A-4B0B-8E74-6135A0804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24D55-1A5E-419F-80C5-3CD4427F8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B5859-F6C6-4804-96DA-2150059D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D3159-33B1-4D6C-8F82-2B58E87C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20F9C-7EDE-4BC5-9EEB-FF8E3A9A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8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9F80C-76C8-4A6C-B626-84EFFFD6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2C9F8-6C57-4322-B39D-1C1578E17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45AD2D-6F22-4D63-BDB8-769710FD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8570A9-B8CD-47A1-B72C-BC807BA9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7D7E4C-4F24-41E2-A74D-5EEAA088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16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C6835-0754-4781-8413-99640483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8D384-369B-4A06-8B8F-B8149EC8E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9AB0DB-FB7B-4442-BFFD-DAE3F797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5D3D18-E093-4DED-A68C-4D5F25C4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43D6A-0F92-43E9-8630-0D0DBE14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93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50D-5AA2-481A-AAC8-57F290F5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5DC817-2BE8-4DE5-8164-EAF4041F9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0D9A7C-6467-40EA-BBEF-086F29C29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FD2BE9-DD9F-4571-9D30-E16FF767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821F2C-5196-4C63-8DE0-D05CC8F7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74110C-2F18-4B1C-A381-D0C0EEBE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5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B0E40-8469-4642-B4E6-8953C4A7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8CF490-37C2-41EC-8A0B-5D1DE82AD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D327E5-517E-4567-A096-A906E53BC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9DFDFC-068F-4D4F-8B5D-7C19460B7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B66F82-51DD-48EE-A097-2040023D3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0E7562-84D5-4238-B277-8671D86E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2B15C6-7E36-4A08-9BC6-D0F401F5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868AFB-F590-4DB9-A747-9E014339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7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607A8-2F45-4E80-ADDA-06C495E5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6EAFFE-E196-4A3D-BE9C-C5E03EA1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54D6AF-5106-4C34-8F4B-8012A826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B6A4AA-B111-4E48-B74E-90E82E63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50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3C5D00-2964-4F0D-A14B-1A802F45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40C00B-3B71-490E-BF48-6DCE87EFF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73D3EA-BE36-41D2-83C2-5A7F5D92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8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4A23F-EB83-4D52-ABD6-BCE63349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1ADEE-BC90-4894-8BF8-B041A3CE2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D5EE8A-C433-496E-86FF-EEB9390C7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FF7B52-9310-4972-A48D-40C89C21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67198D-DEAF-4BE2-A3E1-94861F3B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EEEB4F-8ED2-42E0-9E2A-65F5A9B2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44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ABB90-4A1C-4B0C-8071-3728CB1D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3A2384-7851-4CFC-B95B-4A292A81B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49C328-B64B-4127-9750-DC62DF729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1ED439-B939-4972-96E6-5D7169B9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8FF4E-1907-4650-B75F-B09024A7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70F1D-38F9-49DA-8D1C-3C1CB51A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5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8A4292-CDB8-4904-9B36-D530F50D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52BC19-B18C-4E87-BF34-B595C35C4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ED706-1180-4C69-9CE2-40256C4D2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E8BD-F2B4-4D53-A8A2-E764FF609BD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717760-8196-44D5-9D6C-C8C4323B3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712EE-3CBA-42B6-B442-AA00DA407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8ADCB-CB08-4D8E-9EC6-9DFDF0A76E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40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4.png"/><Relationship Id="rId2" Type="http://schemas.openxmlformats.org/officeDocument/2006/relationships/video" Target="../media/media1.mp4"/><Relationship Id="rId16" Type="http://schemas.openxmlformats.org/officeDocument/2006/relationships/image" Target="../media/image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2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2EA11-C214-4D85-88A3-9886A928D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latin typeface="Calisto MT" panose="02040603050505030304" pitchFamily="18" charset="0"/>
              </a:rPr>
              <a:t>A variety of explicit/implicit time integrators for mass-spring system</a:t>
            </a:r>
            <a:endParaRPr lang="zh-CN" altLang="en-US" sz="4400" dirty="0">
              <a:latin typeface="Calisto MT" panose="0204060305050503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08B413-2A58-4575-81C4-23ABD0B9C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Calisto MT" panose="02040603050505030304" pitchFamily="18" charset="0"/>
              </a:rPr>
              <a:t>g1n0st, Software Engineering, UESTC</a:t>
            </a:r>
            <a:endParaRPr lang="zh-CN" altLang="en-US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1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licit_euler">
            <a:hlinkClick r:id="" action="ppaction://media"/>
            <a:extLst>
              <a:ext uri="{FF2B5EF4-FFF2-40B4-BE49-F238E27FC236}">
                <a16:creationId xmlns:a16="http://schemas.microsoft.com/office/drawing/2014/main" id="{11F94BA0-D7FE-4E17-8DAB-AF25FCA4A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1584" y="909000"/>
            <a:ext cx="2520000" cy="252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AE7AAF-305E-45D2-B3B4-D13196A6AD53}"/>
              </a:ext>
            </a:extLst>
          </p:cNvPr>
          <p:cNvSpPr txBox="1"/>
          <p:nvPr/>
        </p:nvSpPr>
        <p:spPr>
          <a:xfrm>
            <a:off x="1334387" y="194894"/>
            <a:ext cx="320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Explicit Euler</a:t>
            </a:r>
          </a:p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aver. Nan (ERROR OUTPUT)</a:t>
            </a:r>
            <a:endParaRPr lang="zh-CN" altLang="en-US" dirty="0"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gauss_seidel_iterative_method">
            <a:hlinkClick r:id="" action="ppaction://media"/>
            <a:extLst>
              <a:ext uri="{FF2B5EF4-FFF2-40B4-BE49-F238E27FC236}">
                <a16:creationId xmlns:a16="http://schemas.microsoft.com/office/drawing/2014/main" id="{4DFB17A5-A930-4D02-BD02-E301A36BB1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80075" y="4338000"/>
            <a:ext cx="2520000" cy="2520000"/>
          </a:xfrm>
          <a:prstGeom prst="rect">
            <a:avLst/>
          </a:prstGeom>
        </p:spPr>
      </p:pic>
      <p:pic>
        <p:nvPicPr>
          <p:cNvPr id="7" name="symplectic_euler">
            <a:hlinkClick r:id="" action="ppaction://media"/>
            <a:extLst>
              <a:ext uri="{FF2B5EF4-FFF2-40B4-BE49-F238E27FC236}">
                <a16:creationId xmlns:a16="http://schemas.microsoft.com/office/drawing/2014/main" id="{CF672C9D-50AE-4848-8771-0C05FEE8EDB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80075" y="909000"/>
            <a:ext cx="2520000" cy="252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100A02-7C0F-40BF-8CF5-86D5B90925A7}"/>
              </a:ext>
            </a:extLst>
          </p:cNvPr>
          <p:cNvSpPr txBox="1"/>
          <p:nvPr/>
        </p:nvSpPr>
        <p:spPr>
          <a:xfrm>
            <a:off x="4831122" y="194894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Semi-implicit Euler</a:t>
            </a:r>
          </a:p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aver. 1.366ms</a:t>
            </a:r>
            <a:endParaRPr lang="zh-CN" altLang="en-US" dirty="0"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DBDFB-40F1-44FB-85D1-61E01DEC2504}"/>
              </a:ext>
            </a:extLst>
          </p:cNvPr>
          <p:cNvSpPr txBox="1"/>
          <p:nvPr/>
        </p:nvSpPr>
        <p:spPr>
          <a:xfrm>
            <a:off x="8056064" y="3589108"/>
            <a:ext cx="3618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Gauss-Seidel Method (10 </a:t>
            </a:r>
            <a:r>
              <a:rPr lang="en-US" altLang="zh-CN" dirty="0" err="1">
                <a:latin typeface="Calisto MT" panose="02040603050505030304" pitchFamily="18" charset="0"/>
                <a:cs typeface="Arial" panose="020B0604020202020204" pitchFamily="34" charset="0"/>
              </a:rPr>
              <a:t>iter</a:t>
            </a:r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/step)</a:t>
            </a:r>
          </a:p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aver. 18.899ms</a:t>
            </a:r>
            <a:endParaRPr lang="zh-CN" altLang="en-US" dirty="0"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pic>
        <p:nvPicPr>
          <p:cNvPr id="10" name="midpoint_method">
            <a:hlinkClick r:id="" action="ppaction://media"/>
            <a:extLst>
              <a:ext uri="{FF2B5EF4-FFF2-40B4-BE49-F238E27FC236}">
                <a16:creationId xmlns:a16="http://schemas.microsoft.com/office/drawing/2014/main" id="{8EE552D7-7C52-4C43-845A-7DECD6F5A0D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705995" y="909000"/>
            <a:ext cx="2520000" cy="252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D3CA029-5E0C-4744-A26A-808855886AF7}"/>
              </a:ext>
            </a:extLst>
          </p:cNvPr>
          <p:cNvSpPr txBox="1"/>
          <p:nvPr/>
        </p:nvSpPr>
        <p:spPr>
          <a:xfrm>
            <a:off x="8670097" y="19489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Midpoint Method</a:t>
            </a:r>
          </a:p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aver. 2.028ms</a:t>
            </a:r>
            <a:endParaRPr lang="zh-CN" altLang="en-US" dirty="0"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pic>
        <p:nvPicPr>
          <p:cNvPr id="12" name="runge_kutta_method">
            <a:hlinkClick r:id="" action="ppaction://media"/>
            <a:extLst>
              <a:ext uri="{FF2B5EF4-FFF2-40B4-BE49-F238E27FC236}">
                <a16:creationId xmlns:a16="http://schemas.microsoft.com/office/drawing/2014/main" id="{B20D2801-F3E7-4C00-ABC4-DB42E9790431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41584" y="4338000"/>
            <a:ext cx="2520000" cy="252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5A98A84-F6B4-4B3D-B174-32AA5BFD8DA5}"/>
              </a:ext>
            </a:extLst>
          </p:cNvPr>
          <p:cNvSpPr txBox="1"/>
          <p:nvPr/>
        </p:nvSpPr>
        <p:spPr>
          <a:xfrm>
            <a:off x="631662" y="3589108"/>
            <a:ext cx="293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Runge-</a:t>
            </a:r>
            <a:r>
              <a:rPr lang="en-US" altLang="zh-CN" dirty="0" err="1">
                <a:latin typeface="Calisto MT" panose="02040603050505030304" pitchFamily="18" charset="0"/>
                <a:cs typeface="Arial" panose="020B0604020202020204" pitchFamily="34" charset="0"/>
              </a:rPr>
              <a:t>Kutta</a:t>
            </a:r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 Method (RK4)</a:t>
            </a:r>
          </a:p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aver. 3.166ms</a:t>
            </a:r>
            <a:endParaRPr lang="zh-CN" altLang="en-US" dirty="0">
              <a:latin typeface="Calisto MT" panose="02040603050505030304" pitchFamily="18" charset="0"/>
              <a:cs typeface="Arial" panose="020B0604020202020204" pitchFamily="34" charset="0"/>
            </a:endParaRPr>
          </a:p>
          <a:p>
            <a:endParaRPr lang="zh-CN" altLang="en-US" dirty="0"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pic>
        <p:nvPicPr>
          <p:cNvPr id="14" name="jacobi_iterative_method">
            <a:hlinkClick r:id="" action="ppaction://media"/>
            <a:extLst>
              <a:ext uri="{FF2B5EF4-FFF2-40B4-BE49-F238E27FC236}">
                <a16:creationId xmlns:a16="http://schemas.microsoft.com/office/drawing/2014/main" id="{36AFFA9B-D0DB-4617-875B-435E81413730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610830" y="4338000"/>
            <a:ext cx="2520000" cy="252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7898365-B801-4DBF-AF14-450B81D754E0}"/>
              </a:ext>
            </a:extLst>
          </p:cNvPr>
          <p:cNvSpPr txBox="1"/>
          <p:nvPr/>
        </p:nvSpPr>
        <p:spPr>
          <a:xfrm>
            <a:off x="4286818" y="3589108"/>
            <a:ext cx="3358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Jacobi-</a:t>
            </a:r>
            <a:r>
              <a:rPr lang="en-US" altLang="zh-CN" dirty="0" err="1">
                <a:latin typeface="Calisto MT" panose="02040603050505030304" pitchFamily="18" charset="0"/>
                <a:cs typeface="Arial" panose="020B0604020202020204" pitchFamily="34" charset="0"/>
              </a:rPr>
              <a:t>iter</a:t>
            </a:r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 Method (10 </a:t>
            </a:r>
            <a:r>
              <a:rPr lang="en-US" altLang="zh-CN" dirty="0" err="1">
                <a:latin typeface="Calisto MT" panose="02040603050505030304" pitchFamily="18" charset="0"/>
                <a:cs typeface="Arial" panose="020B0604020202020204" pitchFamily="34" charset="0"/>
              </a:rPr>
              <a:t>iter</a:t>
            </a:r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/step)</a:t>
            </a:r>
          </a:p>
          <a:p>
            <a:r>
              <a:rPr lang="en-US" altLang="zh-CN" dirty="0">
                <a:latin typeface="Calisto MT" panose="02040603050505030304" pitchFamily="18" charset="0"/>
                <a:cs typeface="Arial" panose="020B0604020202020204" pitchFamily="34" charset="0"/>
              </a:rPr>
              <a:t>aver. 13.726ms</a:t>
            </a:r>
            <a:endParaRPr lang="zh-CN" altLang="en-US" dirty="0"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66</Words>
  <Application>Microsoft Office PowerPoint</Application>
  <PresentationFormat>宽屏</PresentationFormat>
  <Paragraphs>14</Paragraphs>
  <Slides>2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Calisto MT</vt:lpstr>
      <vt:lpstr>Office 主题​​</vt:lpstr>
      <vt:lpstr>A variety of explicit/implicit time integrators for mass-spring system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Chang</dc:creator>
  <cp:lastModifiedBy>Yu Chang</cp:lastModifiedBy>
  <cp:revision>5</cp:revision>
  <dcterms:created xsi:type="dcterms:W3CDTF">2020-06-30T16:03:11Z</dcterms:created>
  <dcterms:modified xsi:type="dcterms:W3CDTF">2020-06-30T16:41:01Z</dcterms:modified>
</cp:coreProperties>
</file>